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4" r:id="rId3"/>
    <p:sldId id="258" r:id="rId4"/>
    <p:sldId id="261" r:id="rId5"/>
    <p:sldId id="349" r:id="rId6"/>
    <p:sldId id="334" r:id="rId7"/>
    <p:sldId id="335" r:id="rId8"/>
    <p:sldId id="337" r:id="rId9"/>
    <p:sldId id="341" r:id="rId10"/>
    <p:sldId id="342" r:id="rId11"/>
    <p:sldId id="343" r:id="rId12"/>
    <p:sldId id="344" r:id="rId13"/>
    <p:sldId id="345" r:id="rId14"/>
    <p:sldId id="346" r:id="rId15"/>
    <p:sldId id="34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5AED-B7D5-4BBC-A620-5ECF3B794B8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CBE51-A59B-47F0-8C46-393F34C65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1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158B-C5A4-46C1-A448-ED11AB6455B6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70F8B-FB4A-4C32-ABA6-8B26CC362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9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6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8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9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F212-94B9-4E5A-BAE2-07E365604EA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8FD6-628F-41DE-B3B5-D13689A7D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3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61573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Herakles and Olympia</a:t>
            </a:r>
            <a:endParaRPr lang="en-GB" dirty="0"/>
          </a:p>
        </p:txBody>
      </p:sp>
      <p:pic>
        <p:nvPicPr>
          <p:cNvPr id="4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68" y="3930258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26" y="3602038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9192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 err="1">
                <a:latin typeface="+mj-lt"/>
              </a:rPr>
              <a:t>Stymphalian</a:t>
            </a:r>
            <a:r>
              <a:rPr lang="en-GB" altLang="en-US" sz="4400" dirty="0">
                <a:latin typeface="+mj-lt"/>
              </a:rPr>
              <a:t> Birds</a:t>
            </a:r>
          </a:p>
        </p:txBody>
      </p:sp>
      <p:pic>
        <p:nvPicPr>
          <p:cNvPr id="32771" name="Picture 4" descr="stymphalian-bir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9139"/>
            <a:ext cx="40386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6"/>
          <a:stretch>
            <a:fillRect/>
          </a:stretch>
        </p:blipFill>
        <p:spPr bwMode="auto">
          <a:xfrm>
            <a:off x="1703389" y="1484313"/>
            <a:ext cx="4287837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9" r="1212" b="77928"/>
          <a:stretch/>
        </p:blipFill>
        <p:spPr bwMode="auto">
          <a:xfrm>
            <a:off x="91089" y="38573"/>
            <a:ext cx="1507526" cy="14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g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5" b="50552"/>
          <a:stretch>
            <a:fillRect/>
          </a:stretch>
        </p:blipFill>
        <p:spPr bwMode="auto">
          <a:xfrm>
            <a:off x="1703388" y="866776"/>
            <a:ext cx="4679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593402" y="0"/>
            <a:ext cx="519494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smtClean="0">
                <a:latin typeface="+mj-lt"/>
              </a:rPr>
              <a:t>Cretan </a:t>
            </a:r>
            <a:r>
              <a:rPr lang="en-GB" altLang="en-US" sz="4400" dirty="0">
                <a:latin typeface="+mj-lt"/>
              </a:rPr>
              <a:t>bull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err="1" smtClean="0">
                <a:latin typeface="+mj-lt"/>
              </a:rPr>
              <a:t>Keryneian</a:t>
            </a:r>
            <a:r>
              <a:rPr lang="en-GB" altLang="en-US" sz="4400" dirty="0" smtClean="0">
                <a:latin typeface="+mj-lt"/>
              </a:rPr>
              <a:t> </a:t>
            </a:r>
            <a:r>
              <a:rPr lang="en-GB" altLang="en-US" sz="4400" dirty="0">
                <a:latin typeface="+mj-lt"/>
              </a:rPr>
              <a:t>stag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smtClean="0">
                <a:latin typeface="+mj-lt"/>
              </a:rPr>
              <a:t>Amazons</a:t>
            </a:r>
            <a:endParaRPr lang="en-GB" altLang="en-US" sz="4400" dirty="0">
              <a:latin typeface="+mj-lt"/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8"/>
          <a:stretch>
            <a:fillRect/>
          </a:stretch>
        </p:blipFill>
        <p:spPr bwMode="auto">
          <a:xfrm>
            <a:off x="1631950" y="3357563"/>
            <a:ext cx="299878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5251" r="7600" b="9702"/>
          <a:stretch>
            <a:fillRect/>
          </a:stretch>
        </p:blipFill>
        <p:spPr bwMode="auto">
          <a:xfrm>
            <a:off x="4656139" y="3357564"/>
            <a:ext cx="30956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5251" r="7600" b="1302"/>
          <a:stretch>
            <a:fillRect/>
          </a:stretch>
        </p:blipFill>
        <p:spPr bwMode="auto">
          <a:xfrm>
            <a:off x="7824788" y="3368676"/>
            <a:ext cx="2735262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8" b="27248"/>
          <a:stretch/>
        </p:blipFill>
        <p:spPr bwMode="auto">
          <a:xfrm>
            <a:off x="171929" y="741406"/>
            <a:ext cx="4504847" cy="155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021263" y="80964"/>
            <a:ext cx="602567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err="1" smtClean="0">
                <a:latin typeface="+mj-lt"/>
              </a:rPr>
              <a:t>Erymanthian</a:t>
            </a:r>
            <a:r>
              <a:rPr lang="en-GB" altLang="en-US" sz="4400" dirty="0" smtClean="0">
                <a:latin typeface="+mj-lt"/>
              </a:rPr>
              <a:t> </a:t>
            </a:r>
            <a:r>
              <a:rPr lang="en-GB" altLang="en-US" sz="4400" dirty="0">
                <a:latin typeface="+mj-lt"/>
              </a:rPr>
              <a:t>boar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smtClean="0">
                <a:latin typeface="+mj-lt"/>
              </a:rPr>
              <a:t>Diomedes’ </a:t>
            </a:r>
            <a:r>
              <a:rPr lang="en-GB" altLang="en-US" sz="4400" dirty="0">
                <a:latin typeface="+mj-lt"/>
              </a:rPr>
              <a:t>horses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err="1" smtClean="0">
                <a:latin typeface="+mj-lt"/>
              </a:rPr>
              <a:t>Geryon</a:t>
            </a:r>
            <a:endParaRPr lang="en-GB" altLang="en-US" sz="44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4400" dirty="0"/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5350" r="14856" b="18500"/>
          <a:stretch>
            <a:fillRect/>
          </a:stretch>
        </p:blipFill>
        <p:spPr bwMode="auto">
          <a:xfrm>
            <a:off x="7680325" y="3500438"/>
            <a:ext cx="2884488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20601" r="12045" b="18500"/>
          <a:stretch>
            <a:fillRect/>
          </a:stretch>
        </p:blipFill>
        <p:spPr bwMode="auto">
          <a:xfrm>
            <a:off x="4548189" y="3489325"/>
            <a:ext cx="30241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9949" r="14249" b="11801"/>
          <a:stretch>
            <a:fillRect/>
          </a:stretch>
        </p:blipFill>
        <p:spPr bwMode="auto">
          <a:xfrm>
            <a:off x="1598614" y="3500438"/>
            <a:ext cx="28416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herakles_apples480x4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6" y="1412876"/>
            <a:ext cx="50641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927351" y="333376"/>
            <a:ext cx="583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>
          <a:xfrm>
            <a:off x="2716427" y="110311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cs typeface="Arial" panose="020B0604020202020204" pitchFamily="34" charset="0"/>
              </a:rPr>
              <a:t>Apples of Hesperides with Atlas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881" r="23225"/>
          <a:stretch>
            <a:fillRect/>
          </a:stretch>
        </p:blipFill>
        <p:spPr bwMode="auto">
          <a:xfrm>
            <a:off x="1576388" y="2130425"/>
            <a:ext cx="42672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g0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74706" r="67309" b="2089"/>
          <a:stretch/>
        </p:blipFill>
        <p:spPr bwMode="auto">
          <a:xfrm>
            <a:off x="110419" y="263268"/>
            <a:ext cx="1606377" cy="151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6" t="74463" r="33805" b="2144"/>
          <a:stretch/>
        </p:blipFill>
        <p:spPr bwMode="auto">
          <a:xfrm>
            <a:off x="308919" y="197708"/>
            <a:ext cx="1507524" cy="15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462582" y="579106"/>
            <a:ext cx="28420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smtClean="0">
                <a:latin typeface="+mj-lt"/>
              </a:rPr>
              <a:t>Cerberus</a:t>
            </a:r>
            <a:endParaRPr lang="en-GB" altLang="en-US" sz="4400" dirty="0">
              <a:latin typeface="+mj-lt"/>
            </a:endParaRP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554" r="18500" b="2109"/>
          <a:stretch>
            <a:fillRect/>
          </a:stretch>
        </p:blipFill>
        <p:spPr bwMode="auto">
          <a:xfrm>
            <a:off x="901658" y="2138363"/>
            <a:ext cx="3446462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9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88" y="1729946"/>
            <a:ext cx="68453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cs typeface="Arial" panose="020B0604020202020204" pitchFamily="34" charset="0"/>
              </a:rPr>
              <a:t>Stables of Augeas</a:t>
            </a: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" t="13649" r="12842" b="8652"/>
          <a:stretch>
            <a:fillRect/>
          </a:stretch>
        </p:blipFill>
        <p:spPr bwMode="auto">
          <a:xfrm>
            <a:off x="6019800" y="815377"/>
            <a:ext cx="4859081" cy="57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6" t="74706" r="136" b="2089"/>
          <a:stretch/>
        </p:blipFill>
        <p:spPr bwMode="auto">
          <a:xfrm>
            <a:off x="333631" y="1690688"/>
            <a:ext cx="2780272" cy="275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330" y="494270"/>
            <a:ext cx="1049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  <a:cs typeface="Arial" panose="020B0604020202020204" pitchFamily="34" charset="0"/>
              </a:rPr>
              <a:t>Herakles in the Great North Museum</a:t>
            </a:r>
            <a:endParaRPr lang="en-GB" sz="4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47" y="1845601"/>
            <a:ext cx="6643852" cy="443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8036" r="16431" b="3194"/>
          <a:stretch/>
        </p:blipFill>
        <p:spPr>
          <a:xfrm rot="16200000">
            <a:off x="526723" y="2281631"/>
            <a:ext cx="4414481" cy="35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7" y="0"/>
            <a:ext cx="665003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nemean 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9625" y="2397210"/>
            <a:ext cx="5371466" cy="34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herakles p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12" y="726608"/>
            <a:ext cx="3948713" cy="56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73427" y="-14828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+mj-lt"/>
              </a:rPr>
              <a:t>Pindar Olympian Ode 10.25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45274" y="115977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GB" altLang="en-US" sz="2400" dirty="0" smtClean="0">
                <a:latin typeface="+mn-lt"/>
              </a:rPr>
              <a:t>“But </a:t>
            </a:r>
            <a:r>
              <a:rPr lang="en-GB" altLang="en-US" sz="2400" dirty="0">
                <a:latin typeface="+mn-lt"/>
              </a:rPr>
              <a:t>the laws of Zeus prompt me to sing that famous scene of contest, founded by Heracles with its altars six in number, near the olden tomb of </a:t>
            </a:r>
            <a:r>
              <a:rPr lang="en-GB" altLang="en-US" sz="2400" dirty="0" smtClean="0">
                <a:latin typeface="+mn-lt"/>
              </a:rPr>
              <a:t>Pelops.”</a:t>
            </a:r>
            <a:endParaRPr lang="en-GB" altLang="en-US" sz="2400" dirty="0">
              <a:latin typeface="+mn-lt"/>
            </a:endParaRPr>
          </a:p>
        </p:txBody>
      </p:sp>
      <p:pic>
        <p:nvPicPr>
          <p:cNvPr id="5" name="Picture 4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27" y="2554409"/>
            <a:ext cx="4426094" cy="391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eusTem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3" y="1521139"/>
            <a:ext cx="388778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ZeusMetopeOlym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51" y="2031882"/>
            <a:ext cx="40624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Temple of Zeus at Olympia</a:t>
            </a:r>
          </a:p>
        </p:txBody>
      </p:sp>
      <p:pic>
        <p:nvPicPr>
          <p:cNvPr id="24581" name="Picture 5" descr="groundpla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782736"/>
            <a:ext cx="6192838" cy="2159000"/>
          </a:xfrm>
          <a:noFill/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70" y="1291530"/>
            <a:ext cx="3607230" cy="36072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3535" y="5251622"/>
            <a:ext cx="185351" cy="11615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27655" y="5251622"/>
            <a:ext cx="234778" cy="116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5604" name="Picture 4" descr="ZTplPorch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6" y="1187751"/>
            <a:ext cx="592455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70" y="0"/>
            <a:ext cx="4598987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5" b="77362"/>
          <a:stretch/>
        </p:blipFill>
        <p:spPr bwMode="auto">
          <a:xfrm>
            <a:off x="671256" y="380100"/>
            <a:ext cx="1478819" cy="148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821827" y="268890"/>
            <a:ext cx="5282191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400" dirty="0" err="1">
                <a:latin typeface="+mj-lt"/>
              </a:rPr>
              <a:t>Nemean</a:t>
            </a:r>
            <a:r>
              <a:rPr lang="en-GB" altLang="en-US" sz="4400" dirty="0">
                <a:latin typeface="+mj-lt"/>
              </a:rPr>
              <a:t> Lion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 dirty="0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21651" b="4851"/>
          <a:stretch>
            <a:fillRect/>
          </a:stretch>
        </p:blipFill>
        <p:spPr bwMode="auto">
          <a:xfrm>
            <a:off x="2369646" y="380100"/>
            <a:ext cx="5232610" cy="603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3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erakles and Hyd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557338"/>
            <a:ext cx="40084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279003" y="692150"/>
            <a:ext cx="15181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+mj-lt"/>
              </a:rPr>
              <a:t>Hydra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/>
          <a:stretch>
            <a:fillRect/>
          </a:stretch>
        </p:blipFill>
        <p:spPr bwMode="auto">
          <a:xfrm>
            <a:off x="1577976" y="1585913"/>
            <a:ext cx="432117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r="34528" b="77928"/>
          <a:stretch/>
        </p:blipFill>
        <p:spPr bwMode="auto">
          <a:xfrm>
            <a:off x="210064" y="101322"/>
            <a:ext cx="1495168" cy="14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76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Temple of Zeus at Olympia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Apples of Hesperides with Atlas</vt:lpstr>
      <vt:lpstr>PowerPoint Presentation</vt:lpstr>
      <vt:lpstr>Stables of Augeas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10</cp:revision>
  <cp:lastPrinted>2016-06-09T10:21:35Z</cp:lastPrinted>
  <dcterms:created xsi:type="dcterms:W3CDTF">2016-06-09T09:59:16Z</dcterms:created>
  <dcterms:modified xsi:type="dcterms:W3CDTF">2019-11-27T14:10:27Z</dcterms:modified>
</cp:coreProperties>
</file>